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E2A74-3DB8-B40C-E45E-CDB32A123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EBAB60-CCF0-1B33-7E4F-CBB811E5F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9E0A5-B448-E5AC-0BF3-6856217C3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73C6-AC0D-4593-84BD-11FDEE714A2B}" type="datetimeFigureOut">
              <a:rPr lang="he-IL" smtClean="0"/>
              <a:t>כ"ב/אדר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ABB28-FE3A-0E9C-EF6E-F3E1D2812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F72A3-3E80-F554-2991-859BEF24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1FDC3-CCA0-4909-9C51-99BAE8748D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05183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F1187-BFE8-3525-D86D-CC028FA0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7B693F-EE87-23D1-9126-2F73454C1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6BADB-F920-FC85-4A62-55CBF21CC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73C6-AC0D-4593-84BD-11FDEE714A2B}" type="datetimeFigureOut">
              <a:rPr lang="he-IL" smtClean="0"/>
              <a:t>כ"ב/אדר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DB246-8879-043D-BEA3-27C58319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1F239-4DEA-CD37-361F-D9461010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1FDC3-CCA0-4909-9C51-99BAE8748D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6537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3318E7-1665-5EA0-E600-F3F9D07493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7928F8-8949-FAAF-4822-D6B182846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5F2C8-3E60-F234-5001-F47EC1BA9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73C6-AC0D-4593-84BD-11FDEE714A2B}" type="datetimeFigureOut">
              <a:rPr lang="he-IL" smtClean="0"/>
              <a:t>כ"ב/אדר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ABBB3-852D-47ED-124A-49911343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E6746-65FB-AF5B-1A74-AC9ADB256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1FDC3-CCA0-4909-9C51-99BAE8748D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127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EE26-F4A5-BA2D-9263-6B9AF1E8E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A2F69-CF99-0B82-8C85-4120085A9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95D1B-C6E4-D9A7-A6F7-656E4AC4F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73C6-AC0D-4593-84BD-11FDEE714A2B}" type="datetimeFigureOut">
              <a:rPr lang="he-IL" smtClean="0"/>
              <a:t>כ"ב/אדר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4FEAB-A614-472B-D819-2EA2A54D7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DFB69-50A2-6226-FBA7-A2F409F0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1FDC3-CCA0-4909-9C51-99BAE8748D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47483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1FF3-97D2-22D6-D845-28EF8927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81B8A-914D-F040-F408-6A2026AE0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6A6A5-5DF1-AAB7-2334-F86EEAB0E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73C6-AC0D-4593-84BD-11FDEE714A2B}" type="datetimeFigureOut">
              <a:rPr lang="he-IL" smtClean="0"/>
              <a:t>כ"ב/אדר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42099-A876-2AA9-0885-E4D0E7C13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8AB61-B647-4821-B4F8-6402465C6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1FDC3-CCA0-4909-9C51-99BAE8748D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316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0F56-1528-EF5A-5ADD-8B0FF16D0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1EC48-3B5E-9368-952B-EA7250CD9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DF6E7-F44A-661D-03E3-E57D063A8D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08CBE-8B23-C3B0-A79C-1C6C07F11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73C6-AC0D-4593-84BD-11FDEE714A2B}" type="datetimeFigureOut">
              <a:rPr lang="he-IL" smtClean="0"/>
              <a:t>כ"ב/אדר 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6F4DA-AD7C-A2B4-6592-256E1754C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C7F0F-D354-97D6-A186-16B87FAE1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1FDC3-CCA0-4909-9C51-99BAE8748D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71083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78AA7-0D2E-555E-2387-25183FD7A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B819A-D607-5C27-B788-FD23E7134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FDE93-AF00-E0D7-665E-8C75ABA18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F80F65-AADE-3F69-67C6-06468AAF5F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355824-796A-03A0-7839-39C38EBA37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50BF4B-401A-25E5-CBB4-77B217629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73C6-AC0D-4593-84BD-11FDEE714A2B}" type="datetimeFigureOut">
              <a:rPr lang="he-IL" smtClean="0"/>
              <a:t>כ"ב/אדר ב/תשפ"ד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95481A-79A0-7D8E-CA79-20E891B00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93E2D2-3FE1-B108-DFC7-AFCED2F4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1FDC3-CCA0-4909-9C51-99BAE8748D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85653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0D6CD-EFE3-66A2-1EA4-7DBBDFBC0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6A09CE-1C45-D416-873E-E622D1CE6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73C6-AC0D-4593-84BD-11FDEE714A2B}" type="datetimeFigureOut">
              <a:rPr lang="he-IL" smtClean="0"/>
              <a:t>כ"ב/אדר ב/תשפ"ד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BB7D5-59BF-EF77-6C4B-46CDBE42F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4DF5F-EA0B-0C70-151D-FD81A6835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1FDC3-CCA0-4909-9C51-99BAE8748D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284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5B9F33-80CA-50D5-67CE-7C8D7AB8D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73C6-AC0D-4593-84BD-11FDEE714A2B}" type="datetimeFigureOut">
              <a:rPr lang="he-IL" smtClean="0"/>
              <a:t>כ"ב/אדר ב/תשפ"ד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DC2D6A-79DE-6A59-EFB7-C2DF6993A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C2672-2B42-C39A-7021-3CD5AEB32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1FDC3-CCA0-4909-9C51-99BAE8748D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5113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0BF8-60F1-9A1B-0A7E-E010FC2A1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08CC2-941B-0CF9-0178-6D0E877C8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03281-0DB0-6C41-5888-995A58360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95067-5AF6-CBBA-056D-FD2356D39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73C6-AC0D-4593-84BD-11FDEE714A2B}" type="datetimeFigureOut">
              <a:rPr lang="he-IL" smtClean="0"/>
              <a:t>כ"ב/אדר 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C4113-7F05-E61F-9701-56095FB6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1C901-F641-6843-8B41-20B80EFB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1FDC3-CCA0-4909-9C51-99BAE8748D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3576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B6B8-C948-E1C9-B16F-EC7F174A4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2DEA97-4402-1FA4-FE72-6BE2909DD0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E06CC4-EEEE-D1D5-6C42-6350A6476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7CC81-7193-2245-2DCF-2D0F6DA05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73C6-AC0D-4593-84BD-11FDEE714A2B}" type="datetimeFigureOut">
              <a:rPr lang="he-IL" smtClean="0"/>
              <a:t>כ"ב/אדר 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670E2-EC97-2FD1-0949-B185033CE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09809-7C4E-CC22-B02D-1041F729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1FDC3-CCA0-4909-9C51-99BAE8748D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8455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95F19-B1B6-F805-A72B-5572959AA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84023-B0E8-9893-5CDE-08B9CFC94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41CDB-96AA-B0E7-719F-4A4BE3395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9373C6-AC0D-4593-84BD-11FDEE714A2B}" type="datetimeFigureOut">
              <a:rPr lang="he-IL" smtClean="0"/>
              <a:t>כ"ב/אדר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6758E-BFBE-3955-9F1D-F8F37041C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8416C-CAEC-ACD9-0849-1D1E25D20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91FDC3-CCA0-4909-9C51-99BAE8748D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106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emo@gmail.co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F38C9-4DB8-D0D1-8350-0C3F6897B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US" dirty="0"/>
              <a:t>Final Project Android</a:t>
            </a:r>
            <a:endParaRPr lang="he-IL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373B92-B2DE-CED6-FEFF-CC004CA91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49744"/>
              </p:ext>
            </p:extLst>
          </p:nvPr>
        </p:nvGraphicFramePr>
        <p:xfrm>
          <a:off x="2113640" y="2981596"/>
          <a:ext cx="8173360" cy="779417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2043340">
                  <a:extLst>
                    <a:ext uri="{9D8B030D-6E8A-4147-A177-3AD203B41FA5}">
                      <a16:colId xmlns:a16="http://schemas.microsoft.com/office/drawing/2014/main" val="489347678"/>
                    </a:ext>
                  </a:extLst>
                </a:gridCol>
                <a:gridCol w="2043340">
                  <a:extLst>
                    <a:ext uri="{9D8B030D-6E8A-4147-A177-3AD203B41FA5}">
                      <a16:colId xmlns:a16="http://schemas.microsoft.com/office/drawing/2014/main" val="4214978092"/>
                    </a:ext>
                  </a:extLst>
                </a:gridCol>
                <a:gridCol w="2043340">
                  <a:extLst>
                    <a:ext uri="{9D8B030D-6E8A-4147-A177-3AD203B41FA5}">
                      <a16:colId xmlns:a16="http://schemas.microsoft.com/office/drawing/2014/main" val="2389372509"/>
                    </a:ext>
                  </a:extLst>
                </a:gridCol>
                <a:gridCol w="2043340">
                  <a:extLst>
                    <a:ext uri="{9D8B030D-6E8A-4147-A177-3AD203B41FA5}">
                      <a16:colId xmlns:a16="http://schemas.microsoft.com/office/drawing/2014/main" val="1933715915"/>
                    </a:ext>
                  </a:extLst>
                </a:gridCol>
              </a:tblGrid>
              <a:tr h="779417">
                <a:tc>
                  <a:txBody>
                    <a:bodyPr/>
                    <a:lstStyle/>
                    <a:p>
                      <a:pPr algn="r" rtl="1"/>
                      <a:r>
                        <a:rPr lang="he-IL" dirty="0"/>
                        <a:t>לייט </a:t>
                      </a:r>
                      <a:r>
                        <a:rPr lang="he-IL" dirty="0" err="1"/>
                        <a:t>חאטר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323965152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leth123khater@gmail.com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0542392090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24515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9CD16F9-7783-E126-9B56-3D8718C0396C}"/>
              </a:ext>
            </a:extLst>
          </p:cNvPr>
          <p:cNvSpPr/>
          <p:nvPr/>
        </p:nvSpPr>
        <p:spPr>
          <a:xfrm>
            <a:off x="5889812" y="4464424"/>
            <a:ext cx="4069976" cy="10578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Email for login :</a:t>
            </a:r>
            <a:br>
              <a:rPr lang="en-US" dirty="0"/>
            </a:br>
            <a:r>
              <a:rPr lang="en-US" dirty="0">
                <a:hlinkClick r:id="rId2"/>
              </a:rPr>
              <a:t>demo@gmail.com</a:t>
            </a:r>
            <a:br>
              <a:rPr lang="en-US" dirty="0"/>
            </a:br>
            <a:r>
              <a:rPr lang="en-US" dirty="0"/>
              <a:t>password:</a:t>
            </a:r>
            <a:br>
              <a:rPr lang="en-US" dirty="0"/>
            </a:br>
            <a:r>
              <a:rPr lang="en-US" dirty="0"/>
              <a:t>123456789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756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FD9D76-149A-1D99-AC9E-C75B52E98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93" y="186782"/>
            <a:ext cx="3050288" cy="66450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ADDA3-BAA8-442C-08F2-CD4E5C970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713" y="186782"/>
            <a:ext cx="3120081" cy="6645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ED0873-B97A-E0D1-E7FE-2B2960F47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620" y="186782"/>
            <a:ext cx="3167620" cy="659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48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10F68A-21F8-71C3-CEAF-461585791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162071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DC0FC8-9E92-D3A4-F414-FE16374D3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983" y="0"/>
            <a:ext cx="316840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453B5-B87B-CDD7-5229-0272A5D01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9687" y="0"/>
            <a:ext cx="3139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2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9A4398-59BE-64E3-39B7-0B419A1B7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146672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0DB0A1-4A55-0E31-B962-065DBB674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788" y="0"/>
            <a:ext cx="3174423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7904B2-0DBA-A19C-0373-E7FBD4A57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986" y="0"/>
            <a:ext cx="3208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50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F86771-1BAA-DD5B-5034-D51086E7A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62" y="0"/>
            <a:ext cx="3159303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6E195-BC27-CE4A-E9A6-69D0A4B6E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263" y="0"/>
            <a:ext cx="318277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E91AAB-C03F-8176-CF2C-BAEDF7CED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800" y="0"/>
            <a:ext cx="3139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45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E406F-2A58-DEE1-F368-6C317B3DD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795879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DDC72E-B1B7-62E3-1081-B600BE45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574" y="0"/>
            <a:ext cx="279587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EE32F2-1CAA-43D4-EA99-9646C2F22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279588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786823-6FFB-2DC5-6062-F64A9BFCD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233" y="0"/>
            <a:ext cx="3189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42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27</Words>
  <Application>Microsoft Office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Final Project Android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Android</dc:title>
  <dc:creator>mayssa khater</dc:creator>
  <cp:lastModifiedBy>לייט חאטר</cp:lastModifiedBy>
  <cp:revision>2</cp:revision>
  <dcterms:created xsi:type="dcterms:W3CDTF">2024-03-10T17:38:47Z</dcterms:created>
  <dcterms:modified xsi:type="dcterms:W3CDTF">2024-04-01T14:09:16Z</dcterms:modified>
</cp:coreProperties>
</file>